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93" d="100"/>
          <a:sy n="93" d="100"/>
        </p:scale>
        <p:origin x="282"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Remind </a:t>
            </a:r>
            <a:r>
              <a:rPr lang="en-US" baseline="0" dirty="0" smtClean="0"/>
              <a:t>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357678" cy="4880054"/>
          </a:xfrm>
        </p:spPr>
        <p:txBody>
          <a:bodyPr/>
          <a:lstStyle/>
          <a:p>
            <a:r>
              <a:rPr lang="en-US" dirty="0" smtClean="0"/>
              <a:t>Use the cloud to empower your research</a:t>
            </a:r>
          </a:p>
          <a:p>
            <a:pPr lvl="1"/>
            <a:r>
              <a:rPr lang="en-US" dirty="0" smtClean="0"/>
              <a:t>HPC clusters</a:t>
            </a:r>
          </a:p>
          <a:p>
            <a:pPr lvl="1"/>
            <a:r>
              <a:rPr lang="en-US" dirty="0" smtClean="0"/>
              <a:t>Hadoop and Spark clusters</a:t>
            </a:r>
          </a:p>
          <a:p>
            <a:pPr lvl="1"/>
            <a:r>
              <a:rPr lang="en-US" dirty="0"/>
              <a:t>M</a:t>
            </a:r>
            <a:r>
              <a:rPr lang="en-US" dirty="0" smtClean="0"/>
              <a:t>achine learning, stream analytics, and more</a:t>
            </a:r>
          </a:p>
          <a:p>
            <a:r>
              <a:rPr lang="en-US" dirty="0" smtClean="0"/>
              <a:t>Apply for Microsoft Azure for Research awards</a:t>
            </a:r>
          </a:p>
          <a:p>
            <a:pPr lvl="1"/>
            <a:r>
              <a:rPr lang="en-US" dirty="0" smtClean="0"/>
              <a:t>Large allocations of cloud computing credits</a:t>
            </a:r>
          </a:p>
          <a:p>
            <a:pPr lvl="1"/>
            <a:r>
              <a:rPr lang="en-US" dirty="0"/>
              <a:t>Submit </a:t>
            </a:r>
            <a:r>
              <a:rPr lang="en-US" dirty="0" smtClean="0"/>
              <a:t>RFP </a:t>
            </a:r>
            <a:r>
              <a:rPr lang="en-US" dirty="0"/>
              <a:t>at </a:t>
            </a:r>
            <a:r>
              <a:rPr lang="en-US" dirty="0">
                <a:hlinkClick r:id="rId2"/>
              </a:rPr>
              <a:t>https://azure4research.azurewebsites.net/proposal</a:t>
            </a:r>
            <a:r>
              <a:rPr lang="en-US" dirty="0" smtClean="0">
                <a:hlinkClick r:id="rId2"/>
              </a:rPr>
              <a:t>/</a:t>
            </a:r>
            <a:endParaRPr lang="en-US" dirty="0" smtClean="0"/>
          </a:p>
          <a:p>
            <a:r>
              <a:rPr lang="en-US" dirty="0" smtClean="0"/>
              <a:t>Keep an eye on </a:t>
            </a:r>
            <a:r>
              <a:rPr lang="en-US" dirty="0"/>
              <a:t>our blog at </a:t>
            </a:r>
            <a:r>
              <a:rPr lang="en-US" dirty="0">
                <a:hlinkClick r:id="rId3"/>
              </a:rPr>
              <a:t>https://blogs.msdn.microsoft.com/azure_4_research</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receives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927974"/>
            <a:ext cx="7733490" cy="3711785"/>
          </a:xfrm>
        </p:spPr>
        <p:txBody>
          <a:bodyPr/>
          <a:lstStyle/>
          <a:p>
            <a:r>
              <a:rPr lang="en-US" sz="2800" dirty="0" smtClean="0"/>
              <a:t>Azure Overview</a:t>
            </a:r>
          </a:p>
          <a:p>
            <a:r>
              <a:rPr lang="en-US" sz="2800" dirty="0"/>
              <a:t>Azure </a:t>
            </a:r>
            <a:r>
              <a:rPr lang="en-US" sz="2800" dirty="0" smtClean="0"/>
              <a:t>Storage</a:t>
            </a:r>
            <a:endParaRPr lang="en-US" sz="2800" dirty="0"/>
          </a:p>
          <a:p>
            <a:r>
              <a:rPr lang="en-US" sz="2800" dirty="0"/>
              <a:t>Azure </a:t>
            </a:r>
            <a:r>
              <a:rPr lang="en-US" sz="2800" dirty="0" smtClean="0"/>
              <a:t>Machine Learning</a:t>
            </a:r>
            <a:endParaRPr lang="en-US" sz="2800" dirty="0"/>
          </a:p>
          <a:p>
            <a:r>
              <a:rPr lang="en-US" sz="2800" dirty="0" smtClean="0"/>
              <a:t>Azure Stream Analytics and the Internet-of-Things</a:t>
            </a:r>
          </a:p>
          <a:p>
            <a:r>
              <a:rPr lang="en-US" sz="2800" dirty="0" smtClean="0"/>
              <a:t>Azure HDInsight (Hadoop, Spark, and more)</a:t>
            </a:r>
            <a:endParaRPr lang="en-US" sz="2800" dirty="0"/>
          </a:p>
          <a:p>
            <a:r>
              <a:rPr lang="en-US" sz="2800" dirty="0" smtClean="0"/>
              <a:t>Azure HPC and Container Service (Docker</a:t>
            </a:r>
            <a:r>
              <a:rPr lang="en-US" sz="2800" dirty="0" smtClean="0"/>
              <a:t>)</a:t>
            </a:r>
            <a:endParaRPr lang="en-US" sz="2800" dirty="0" smtClean="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3348609"/>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4000" dirty="0" smtClean="0">
              <a:solidFill>
                <a:schemeClr val="bg1"/>
              </a:solidFill>
              <a:cs typeface="Segoe UI Light" panose="020B0502040204020203" pitchFamily="34" charset="0"/>
            </a:endParaRPr>
          </a:p>
          <a:p>
            <a:pPr algn="ctr">
              <a:lnSpc>
                <a:spcPct val="90000"/>
              </a:lnSpc>
              <a:spcBef>
                <a:spcPct val="20000"/>
              </a:spcBef>
              <a:buSzPct val="80000"/>
            </a:pPr>
            <a:r>
              <a:rPr lang="en-US" sz="4000" dirty="0">
                <a:solidFill>
                  <a:schemeClr val="bg1"/>
                </a:solidFill>
                <a:cs typeface="Segoe UI Light" panose="020B0502040204020203" pitchFamily="34" charset="0"/>
              </a:rPr>
              <a:t>http://bit.ly/2jRnnK6</a:t>
            </a:r>
            <a:endParaRPr lang="en-US" sz="4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119</TotalTime>
  <Words>262</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42</cp:revision>
  <dcterms:created xsi:type="dcterms:W3CDTF">2015-09-13T18:55:09Z</dcterms:created>
  <dcterms:modified xsi:type="dcterms:W3CDTF">2017-02-05T16:41:39Z</dcterms:modified>
</cp:coreProperties>
</file>